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8" r:id="rId1"/>
  </p:sldMasterIdLst>
  <p:sldIdLst>
    <p:sldId id="26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7" r:id="rId11"/>
  </p:sldIdLst>
  <p:sldSz cx="8128000" cy="4572000"/>
  <p:notesSz cx="8128000" cy="4572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4873"/>
    <a:srgbClr val="033152"/>
    <a:srgbClr val="FBF6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BACF0B-37CB-A596-5121-3B9E7E7EB128}" v="624" dt="2024-12-06T23:28:23.521"/>
    <p1510:client id="{F36D9585-AB4E-3DF5-CD18-C934F41A13D1}" v="106" dt="2024-12-06T22:13:23.03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048" y="749808"/>
            <a:ext cx="7357872" cy="2115312"/>
          </a:xfrm>
        </p:spPr>
        <p:txBody>
          <a:bodyPr anchor="b">
            <a:normAutofit/>
          </a:bodyPr>
          <a:lstStyle>
            <a:lvl1pPr algn="l">
              <a:defRPr sz="14222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048" y="3151632"/>
            <a:ext cx="7357872" cy="987552"/>
          </a:xfrm>
        </p:spPr>
        <p:txBody>
          <a:bodyPr>
            <a:normAutofit/>
          </a:bodyPr>
          <a:lstStyle>
            <a:lvl1pPr marL="0" indent="0" algn="l">
              <a:buNone/>
              <a:defRPr sz="4978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4048" y="4237567"/>
            <a:ext cx="1828800" cy="243417"/>
          </a:xfrm>
        </p:spPr>
        <p:txBody>
          <a:bodyPr/>
          <a:lstStyle/>
          <a:p>
            <a:fld id="{965A7A7B-B71A-428D-833F-0F3507A6DB13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13120" y="4237567"/>
            <a:ext cx="1828800" cy="243417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571696" y="231194"/>
            <a:ext cx="97536" cy="469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385768" y="3000801"/>
            <a:ext cx="7356464" cy="1219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20469114"/>
      </p:ext>
    </p:extLst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043507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5816600" y="243417"/>
            <a:ext cx="1752600" cy="387455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8800" y="243417"/>
            <a:ext cx="5156200" cy="387455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320349"/>
      </p:ext>
    </p:extLst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372140" y="0"/>
            <a:ext cx="7444965" cy="1345871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377952" y="0"/>
            <a:ext cx="7437120" cy="134112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332556" y="524901"/>
            <a:ext cx="85344" cy="469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712" y="365760"/>
            <a:ext cx="6778752" cy="786384"/>
          </a:xfrm>
        </p:spPr>
        <p:txBody>
          <a:bodyPr>
            <a:normAutofit/>
          </a:bodyPr>
          <a:lstStyle>
            <a:lvl1pPr>
              <a:defRPr sz="711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712" y="1652016"/>
            <a:ext cx="6778752" cy="24627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3712" y="4237567"/>
            <a:ext cx="1828800" cy="243417"/>
          </a:xfrm>
        </p:spPr>
        <p:txBody>
          <a:bodyPr/>
          <a:lstStyle/>
          <a:p>
            <a:fld id="{5CF65307-640F-4AE7-B0BE-50C709AD86C5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93664" y="4237567"/>
            <a:ext cx="1828800" cy="243417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937377"/>
      </p:ext>
    </p:extLst>
  </p:cSld>
  <p:clrMapOvr>
    <a:masterClrMapping/>
  </p:clrMapOvr>
  <p:hf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372140" y="3320947"/>
            <a:ext cx="7423304" cy="54864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332556" y="3412387"/>
            <a:ext cx="97536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856" y="426720"/>
            <a:ext cx="7260336" cy="2743200"/>
          </a:xfrm>
        </p:spPr>
        <p:txBody>
          <a:bodyPr anchor="b">
            <a:normAutofit/>
          </a:bodyPr>
          <a:lstStyle>
            <a:lvl1pPr>
              <a:defRPr sz="11733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0832" y="3401568"/>
            <a:ext cx="7071360" cy="390144"/>
          </a:xfrm>
        </p:spPr>
        <p:txBody>
          <a:bodyPr anchor="ctr">
            <a:normAutofit/>
          </a:bodyPr>
          <a:lstStyle>
            <a:lvl1pPr marL="0" indent="0">
              <a:buNone/>
              <a:defRPr sz="3556">
                <a:solidFill>
                  <a:schemeClr val="tx1"/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275539"/>
      </p:ext>
    </p:extLst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372140" y="0"/>
            <a:ext cx="7444965" cy="1345871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377952" y="0"/>
            <a:ext cx="7437120" cy="134112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332556" y="524901"/>
            <a:ext cx="85344" cy="469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712" y="365760"/>
            <a:ext cx="6778752" cy="786384"/>
          </a:xfrm>
        </p:spPr>
        <p:txBody>
          <a:bodyPr>
            <a:normAutofit/>
          </a:bodyPr>
          <a:lstStyle>
            <a:lvl1pPr>
              <a:defRPr sz="711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3712" y="1652016"/>
            <a:ext cx="3291840" cy="24627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30624" y="1652016"/>
            <a:ext cx="3291840" cy="24627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3712" y="4237567"/>
            <a:ext cx="1828800" cy="243417"/>
          </a:xfrm>
        </p:spPr>
        <p:txBody>
          <a:bodyPr/>
          <a:lstStyle/>
          <a:p>
            <a:fld id="{202278E8-5F4B-47D5-A617-8CCDF75D6A33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93664" y="4237567"/>
            <a:ext cx="1828800" cy="243417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485432"/>
      </p:ext>
    </p:extLst>
  </p:cSld>
  <p:clrMapOvr>
    <a:masterClrMapping/>
  </p:clrMapOvr>
  <p:hf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372140" y="0"/>
            <a:ext cx="7444965" cy="1345871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377952" y="0"/>
            <a:ext cx="7437120" cy="134112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332556" y="524901"/>
            <a:ext cx="85344" cy="469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712" y="365760"/>
            <a:ext cx="6778752" cy="786384"/>
          </a:xfrm>
        </p:spPr>
        <p:txBody>
          <a:bodyPr>
            <a:normAutofit/>
          </a:bodyPr>
          <a:lstStyle>
            <a:lvl1pPr>
              <a:defRPr sz="711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3712" y="1581767"/>
            <a:ext cx="3291840" cy="549275"/>
          </a:xfrm>
        </p:spPr>
        <p:txBody>
          <a:bodyPr anchor="b"/>
          <a:lstStyle>
            <a:lvl1pPr marL="0" indent="0">
              <a:buNone/>
              <a:defRPr sz="4267" b="1" cap="none" baseline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3712" y="2135792"/>
            <a:ext cx="3291840" cy="1979008"/>
          </a:xfrm>
        </p:spPr>
        <p:txBody>
          <a:bodyPr/>
          <a:lstStyle>
            <a:lvl1pPr>
              <a:defRPr sz="4267"/>
            </a:lvl1pPr>
            <a:lvl2pPr>
              <a:defRPr sz="3556"/>
            </a:lvl2pPr>
            <a:lvl3pPr>
              <a:defRPr sz="32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30624" y="1581767"/>
            <a:ext cx="3291840" cy="549275"/>
          </a:xfrm>
        </p:spPr>
        <p:txBody>
          <a:bodyPr anchor="b"/>
          <a:lstStyle>
            <a:lvl1pPr marL="0" indent="0">
              <a:buNone/>
              <a:defRPr sz="4267" b="1" cap="none" baseline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30624" y="2135792"/>
            <a:ext cx="3291840" cy="1979007"/>
          </a:xfrm>
        </p:spPr>
        <p:txBody>
          <a:bodyPr/>
          <a:lstStyle>
            <a:lvl1pPr>
              <a:defRPr sz="4267"/>
            </a:lvl1pPr>
            <a:lvl2pPr>
              <a:defRPr sz="3556"/>
            </a:lvl2pPr>
            <a:lvl3pPr>
              <a:defRPr sz="32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3712" y="4237567"/>
            <a:ext cx="1828800" cy="243417"/>
          </a:xfrm>
        </p:spPr>
        <p:txBody>
          <a:bodyPr/>
          <a:lstStyle/>
          <a:p>
            <a:fld id="{16AAFA52-7A21-407F-8339-40DF182D7460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93664" y="4237567"/>
            <a:ext cx="1828800" cy="243417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285342"/>
      </p:ext>
    </p:extLst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443902" y="1022350"/>
            <a:ext cx="7278042" cy="252730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406056" y="1981199"/>
            <a:ext cx="85344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28" y="1292352"/>
            <a:ext cx="6784848" cy="1993392"/>
          </a:xfrm>
        </p:spPr>
        <p:txBody>
          <a:bodyPr>
            <a:normAutofit/>
          </a:bodyPr>
          <a:lstStyle>
            <a:lvl1pPr>
              <a:defRPr sz="9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648430"/>
      </p:ext>
    </p:extLst>
  </p:cSld>
  <p:clrMapOvr>
    <a:masterClrMapping/>
  </p:clrMapOvr>
  <p:hf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950794"/>
      </p:ext>
    </p:extLst>
  </p:cSld>
  <p:clrMapOvr>
    <a:masterClrMapping/>
  </p:clrMapOvr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372140" y="774689"/>
            <a:ext cx="2493827" cy="3095563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332556" y="1078917"/>
            <a:ext cx="97536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1139952"/>
            <a:ext cx="2066544" cy="1139952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604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0128" y="1139952"/>
            <a:ext cx="4486656" cy="2731008"/>
          </a:xfrm>
        </p:spPr>
        <p:txBody>
          <a:bodyPr/>
          <a:lstStyle>
            <a:lvl1pPr>
              <a:defRPr sz="4978"/>
            </a:lvl1pPr>
            <a:lvl2pPr>
              <a:defRPr sz="4267"/>
            </a:lvl2pPr>
            <a:lvl3pPr>
              <a:defRPr sz="3556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9120" y="2286000"/>
            <a:ext cx="2066544" cy="137769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9120" y="4237567"/>
            <a:ext cx="1828800" cy="243417"/>
          </a:xfrm>
        </p:spPr>
        <p:txBody>
          <a:bodyPr/>
          <a:lstStyle/>
          <a:p>
            <a:fld id="{6E6483A1-31A8-47A2-AB0A-53A7803D5EBF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717878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372140" y="774689"/>
            <a:ext cx="2493827" cy="3095563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332556" y="1078917"/>
            <a:ext cx="97536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1139952"/>
            <a:ext cx="2066544" cy="1139952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604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310128" y="774192"/>
            <a:ext cx="4486656" cy="3096768"/>
          </a:xfrm>
        </p:spPr>
        <p:txBody>
          <a:bodyPr anchor="t">
            <a:normAutofit/>
          </a:bodyPr>
          <a:lstStyle>
            <a:lvl1pPr marL="0" indent="0">
              <a:buNone/>
              <a:defRPr sz="4978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9120" y="2292096"/>
            <a:ext cx="2066544" cy="1371600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9120" y="4237567"/>
            <a:ext cx="1828800" cy="243417"/>
          </a:xfrm>
        </p:spPr>
        <p:txBody>
          <a:bodyPr/>
          <a:lstStyle/>
          <a:p>
            <a:fld id="{6D8810B9-2C7C-4CAF-99E2-617AE20BA331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77935"/>
      </p:ext>
    </p:extLst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243417"/>
            <a:ext cx="701040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8800" y="1217083"/>
            <a:ext cx="701040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8800" y="4237567"/>
            <a:ext cx="1828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12/6/2024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924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40400" y="4237567"/>
            <a:ext cx="1828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417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26A9E2-BFBD-D4B8-6459-4F18ECC8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ACC53-B033-4B23-AB58-10EA45A5020F}" type="datetime1">
              <a:t>12/6/2024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71849B-3720-CA38-4318-4455F39A4CF9}"/>
              </a:ext>
            </a:extLst>
          </p:cNvPr>
          <p:cNvSpPr/>
          <p:nvPr/>
        </p:nvSpPr>
        <p:spPr>
          <a:xfrm>
            <a:off x="314567" y="322226"/>
            <a:ext cx="7504805" cy="38725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031789-A443-0F99-162C-B7B99D350D50}"/>
              </a:ext>
            </a:extLst>
          </p:cNvPr>
          <p:cNvSpPr/>
          <p:nvPr/>
        </p:nvSpPr>
        <p:spPr>
          <a:xfrm>
            <a:off x="505385" y="4202230"/>
            <a:ext cx="1374004" cy="28167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large metal tower with a body of water and a road with Eiffel Tower in the background&#10;&#10;Description automatically generated">
            <a:extLst>
              <a:ext uri="{FF2B5EF4-FFF2-40B4-BE49-F238E27FC236}">
                <a16:creationId xmlns:a16="http://schemas.microsoft.com/office/drawing/2014/main" id="{0808D114-2B67-260A-C23D-504859485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4000"/>
                    </a14:imgEffect>
                    <a14:imgEffect>
                      <a14:brightnessContrast bright="-65000" contras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659" y="322938"/>
            <a:ext cx="7504370" cy="39023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88AB96-CD31-124C-D7CE-359BC367EC42}"/>
              </a:ext>
            </a:extLst>
          </p:cNvPr>
          <p:cNvSpPr txBox="1"/>
          <p:nvPr/>
        </p:nvSpPr>
        <p:spPr>
          <a:xfrm>
            <a:off x="2036962" y="814098"/>
            <a:ext cx="404434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 b="1" dirty="0">
                <a:solidFill>
                  <a:schemeClr val="bg2"/>
                </a:solidFill>
                <a:latin typeface="Century Schoolbook"/>
              </a:rPr>
              <a:t>Bonjour French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69FA97-0F34-0A54-193F-F0F78AB82050}"/>
              </a:ext>
            </a:extLst>
          </p:cNvPr>
          <p:cNvSpPr txBox="1"/>
          <p:nvPr/>
        </p:nvSpPr>
        <p:spPr>
          <a:xfrm>
            <a:off x="1829735" y="1524870"/>
            <a:ext cx="486150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Century Schoolbook"/>
                <a:ea typeface="Calibri"/>
                <a:cs typeface="Calibri"/>
              </a:rPr>
              <a:t>A Subscription-Based French learning Platform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EFCAC4-DE54-60B0-4BF0-6F63FFB046F2}"/>
              </a:ext>
            </a:extLst>
          </p:cNvPr>
          <p:cNvSpPr txBox="1"/>
          <p:nvPr/>
        </p:nvSpPr>
        <p:spPr>
          <a:xfrm>
            <a:off x="836724" y="2191136"/>
            <a:ext cx="289867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dirty="0">
                <a:solidFill>
                  <a:schemeClr val="bg2"/>
                </a:solidFill>
              </a:rPr>
              <a:t>Meet our Team Members: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16192C6B-AF8C-0415-5E45-7573EB5B398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817" t="17738" r="35511" b="35329"/>
          <a:stretch/>
        </p:blipFill>
        <p:spPr>
          <a:xfrm>
            <a:off x="1469011" y="2706406"/>
            <a:ext cx="814734" cy="82877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4AFE4CF6-6818-4E01-9AB5-16F535C0B41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5595" t="18017" r="36050" b="36299"/>
          <a:stretch/>
        </p:blipFill>
        <p:spPr>
          <a:xfrm>
            <a:off x="2914942" y="2706637"/>
            <a:ext cx="821134" cy="823962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6E5BA14-19E9-9C9E-D2AC-3C0E44A411B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5600" t="17056" r="36344" b="36555"/>
          <a:stretch/>
        </p:blipFill>
        <p:spPr>
          <a:xfrm>
            <a:off x="4474557" y="2701312"/>
            <a:ext cx="840622" cy="828044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16" descr="A person smiling at camera&#10;&#10;Description automatically generated">
            <a:extLst>
              <a:ext uri="{FF2B5EF4-FFF2-40B4-BE49-F238E27FC236}">
                <a16:creationId xmlns:a16="http://schemas.microsoft.com/office/drawing/2014/main" id="{C2CE69B2-A1BB-D06A-0500-90B89EB811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0587" y="2701422"/>
            <a:ext cx="877866" cy="83073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3C1116A-EF4A-8A61-702A-ABFFD55DE96B}"/>
              </a:ext>
            </a:extLst>
          </p:cNvPr>
          <p:cNvSpPr txBox="1"/>
          <p:nvPr/>
        </p:nvSpPr>
        <p:spPr>
          <a:xfrm>
            <a:off x="1188518" y="3595268"/>
            <a:ext cx="184658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dirty="0">
                <a:solidFill>
                  <a:schemeClr val="bg2"/>
                </a:solidFill>
              </a:rPr>
              <a:t>Aditya Verma</a:t>
            </a:r>
            <a:endParaRPr lang="en-US" sz="1600">
              <a:solidFill>
                <a:schemeClr val="bg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F6184A-6A80-0942-0334-01D6EBB3A24B}"/>
              </a:ext>
            </a:extLst>
          </p:cNvPr>
          <p:cNvSpPr txBox="1"/>
          <p:nvPr/>
        </p:nvSpPr>
        <p:spPr>
          <a:xfrm>
            <a:off x="2585824" y="3596066"/>
            <a:ext cx="195757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dirty="0">
                <a:solidFill>
                  <a:schemeClr val="bg2"/>
                </a:solidFill>
              </a:rPr>
              <a:t>Sourabh Kumar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2EC699-9332-A530-514F-F7DDE04F5135}"/>
              </a:ext>
            </a:extLst>
          </p:cNvPr>
          <p:cNvSpPr txBox="1"/>
          <p:nvPr/>
        </p:nvSpPr>
        <p:spPr>
          <a:xfrm>
            <a:off x="4218661" y="3596864"/>
            <a:ext cx="172078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dirty="0">
                <a:solidFill>
                  <a:schemeClr val="bg2"/>
                </a:solidFill>
              </a:rPr>
              <a:t>Shriya Pandita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59ABF4-E766-4944-BF13-73F559AF57FA}"/>
              </a:ext>
            </a:extLst>
          </p:cNvPr>
          <p:cNvSpPr txBox="1"/>
          <p:nvPr/>
        </p:nvSpPr>
        <p:spPr>
          <a:xfrm>
            <a:off x="5928006" y="3593418"/>
            <a:ext cx="156734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dirty="0">
                <a:solidFill>
                  <a:schemeClr val="bg2"/>
                </a:solidFill>
              </a:rPr>
              <a:t>Ankita Patil</a:t>
            </a:r>
          </a:p>
        </p:txBody>
      </p:sp>
    </p:spTree>
    <p:extLst>
      <p:ext uri="{BB962C8B-B14F-4D97-AF65-F5344CB8AC3E}">
        <p14:creationId xmlns:p14="http://schemas.microsoft.com/office/powerpoint/2010/main" val="4219403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CA1035-E370-67E7-4659-692B02612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E3066-9E38-4F0C-A3FE-4595CADAC3FB}" type="datetime1">
              <a:t>12/6/2024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1708FF-7002-36EE-2676-B802AC51C8FF}"/>
              </a:ext>
            </a:extLst>
          </p:cNvPr>
          <p:cNvSpPr/>
          <p:nvPr/>
        </p:nvSpPr>
        <p:spPr>
          <a:xfrm>
            <a:off x="441297" y="4115951"/>
            <a:ext cx="1909462" cy="381892"/>
          </a:xfrm>
          <a:prstGeom prst="rect">
            <a:avLst/>
          </a:prstGeom>
          <a:solidFill>
            <a:srgbClr val="FBF6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851D0D-97F5-30A6-A9BB-7A06D406FCA8}"/>
              </a:ext>
            </a:extLst>
          </p:cNvPr>
          <p:cNvSpPr txBox="1"/>
          <p:nvPr/>
        </p:nvSpPr>
        <p:spPr>
          <a:xfrm>
            <a:off x="103499" y="1492165"/>
            <a:ext cx="181476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dirty="0">
                <a:solidFill>
                  <a:srgbClr val="0D4873"/>
                </a:solidFill>
                <a:latin typeface="Verdana Pro"/>
              </a:rPr>
              <a:t>Thanks for Being </a:t>
            </a:r>
            <a:endParaRPr lang="en-US">
              <a:solidFill>
                <a:srgbClr val="0D4873"/>
              </a:solidFill>
            </a:endParaRPr>
          </a:p>
          <a:p>
            <a:pPr algn="ctr"/>
            <a:r>
              <a:rPr lang="en-US" sz="2400" b="1" dirty="0">
                <a:solidFill>
                  <a:srgbClr val="0D4873"/>
                </a:solidFill>
                <a:latin typeface="Verdana Pro"/>
              </a:rPr>
              <a:t>Here with Us</a:t>
            </a:r>
            <a:endParaRPr lang="en-US" dirty="0">
              <a:solidFill>
                <a:srgbClr val="0D4873"/>
              </a:solidFill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67720BD-C7E8-0263-F807-E8A5E516B1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125" r="78"/>
          <a:stretch/>
        </p:blipFill>
        <p:spPr>
          <a:xfrm>
            <a:off x="2116417" y="669345"/>
            <a:ext cx="5754691" cy="3129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184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3">
            <a:extLst>
              <a:ext uri="{FF2B5EF4-FFF2-40B4-BE49-F238E27FC236}">
                <a16:creationId xmlns:a16="http://schemas.microsoft.com/office/drawing/2014/main" id="{A028D725-9EC4-C424-5907-D29DBFDA744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75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80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Custom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AccentBoxVTI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341</cp:revision>
  <dcterms:created xsi:type="dcterms:W3CDTF">2024-12-06T21:35:46Z</dcterms:created>
  <dcterms:modified xsi:type="dcterms:W3CDTF">2024-12-06T23:28:44Z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2024-12-06T00:00:00Z</vt:filetime>
  </property>
  <property fmtid="{D5CDD505-2E9C-101B-9397-08002B2CF9AE}" pid="3" name="LastSaved">
    <vt:filetime>2024-12-06T00:00:00Z</vt:filetime>
  </property>
  <property fmtid="{D5CDD505-2E9C-101B-9397-08002B2CF9AE}" pid="4" name="Producer">
    <vt:lpwstr>3-Heights(TM) PDF Security Shell 4.8.25.2 (http://www.pdf-tools.com)</vt:lpwstr>
  </property>
</Properties>
</file>